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0.40975609756097564</c:v>
                </c:pt>
                <c:pt idx="1">
                  <c:v>0.59024390243902436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0.40975609756097564</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9.2317230756615523</c:v>
                </c:pt>
                <c:pt idx="1">
                  <c:v>9.8320354294390437</c:v>
                </c:pt>
                <c:pt idx="2">
                  <c:v>8.8491274387457004</c:v>
                </c:pt>
                <c:pt idx="3">
                  <c:v>9.6449141135763643</c:v>
                </c:pt>
                <c:pt idx="4">
                  <c:v>7.7017579668067357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9.2305027008475573</c:v>
                </c:pt>
                <c:pt idx="1">
                  <c:v>9.8326387953851881</c:v>
                </c:pt>
                <c:pt idx="2">
                  <c:v>8.8694041142519335</c:v>
                </c:pt>
                <c:pt idx="3">
                  <c:v>9.6982678622349301</c:v>
                </c:pt>
                <c:pt idx="4">
                  <c:v>7.8009712010539456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3B-4BC8-8A10-2FD26D9120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3B-4BC8-8A10-2FD26D9120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6.7560461238763896</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2C-429F-A4E3-08C9B8A33D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2C-429F-A4E3-08C9B8A33D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1E-4672-B10C-3049F4C67D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1E-4672-B10C-3049F4C67D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0.18331269774188197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0.41571584222589575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0.11589846870229437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1.2099635065056393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0.11589846870229437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0.41571584222589575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0.13837175850773953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6.4484483294477384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0.37874394045660509</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0.47553182741302713</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0.13257471815670119</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1.3840611757082062</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0.13257471815670119</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0.47553182741302713</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5.1639970603678975E-2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6.9412653215388582</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0.68142641929763581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0.56241997275976452</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0.15679848345789793</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1.6369538354023794</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0.15679848345789615</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0.21759756143239795</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6.8784247206425722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6.090554945120453</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7.0486877889020993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8C-43F6-B501-03EB5F8B98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8C-43F6-B501-03EB5F8B98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B1-4725-90BE-25FD283432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B1-4725-90BE-25FD283432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7.2735077950963678E-2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0.91739052485632211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0.25576161943587117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2.6701148802672652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0.25576161943587117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0.58710143035606777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6.090554945120453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0.46911366954866418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0.77726519788366044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0.2166957259265363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2.2622725159583261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0.21669572592653719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0.75890145383236796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7.0374102852411884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7.7977222525420258</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5D-4F73-A2E0-946D296AB9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5D-4F73-A2E0-946D296AB9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C3-48DC-AD12-CD347BEE9E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C3-48DC-AD12-CD347BEE9E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0.39729824956062565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0.11643776852036947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1.2155937197969919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0.11643776852037035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0.3650002732672295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7.7977222525420258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8.08938895907011</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69-4D12-AC72-C46D3DC76E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69-4D12-AC72-C46D3DC76E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DB-487D-9905-62B24FB1F2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DB-487D-9905-62B24FB1F2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92-444A-BC85-5DBDC7F74D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92-444A-BC85-5DBDC7F74D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0.27367133885939054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0.16749151725662248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1.748587585314314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0.16749151725662159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4.6859025345268535E-2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8.08938895907011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8.5472190788373776</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FF-448E-BC2C-5995FB9E49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FF-448E-BC2C-5995FB9E49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A5-4D1E-8837-4170FAE6C0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A5-4D1E-8837-4170FAE6C0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0.66834168330921884</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0.46543028158564237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0.12975848270449575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1.3546600786872567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6.5781627800209463E-2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8.9038154586639298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0.12619866559237902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0.38864727439285396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0.10835195436929368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1.1311789716753431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0.10835195436929368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9.0425041305991272E-2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8.7525062455641827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0.15010290264893467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0.16469114499542137</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1.6611455801311346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7.9853355322840178</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8.2020420158887397</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FD-4F10-B0E6-150B7EBA26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FD-4F10-B0E6-150B7EBA26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8C-4092-80E0-62F42F3E21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8C-4092-80E0-62F42F3E21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54-489A-BC62-86D1ACD553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54-489A-BC62-86D1ACD553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5.3928575926587285E-3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2.2415051130324759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7.870472543719135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0.33321190974873716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0.1476973279556173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1.541939068183332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0.1476973279556173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0.13648663993484966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8.5336114880583427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7.6227687526364507</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59-4DD2-B4C2-038E63CFCA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59-4DD2-B4C2-038E63CFCA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DE-4927-A6E8-53DF1F69AF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DE-4927-A6E8-53DF1F69AF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0.41411998807177586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0.65780700770648348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0.18339167563740144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1.9145829742423501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0.18339167563740055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0.65780700770648437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0.5120947295174787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6.7697192660728387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0.22008842463630351</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7.28353690331911E-2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0.76039087918758597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7.28353690331911E-2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0.2612529494176794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0.25469857222143766</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8.8491274387457004</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0.21651131181520356</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0.10974302446067785</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1.1457015453073591</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0.10974302446067874</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0.39363689920075906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0.53671130888992025</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7.249459553090813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6.7167796716375072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9.7497608681438308E-2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0.42066119793022505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0.1172771968985824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1.2243572325106165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0.1172771968985824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0.30584334493339682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8.4797470406620548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A4-469C-A61F-251010349E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A4-469C-A61F-251010349E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A1-441E-A018-CCBE049CFA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A1-441E-A018-CCBE049CFA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4.6400841360082268E-2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0.17126467126965217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1.7879787758219123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0.17126467126965217</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0.61430869499481666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8.2883576125018621E-2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6.6521766602584993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0.74230976782345248</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0.29087186067029869</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2.9834312673496983</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6.781382683016516</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0.10903786462569354</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0.43340865415410068</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0.12083109238711209</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1.2614593952501529</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0.12083109238711209</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0.26950402442724375</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8.8986102626198189</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8.1701318881343674</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A0-4DC2-A12F-81CF2B446F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A0-4DC2-A12F-81CF2B446F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1B-45A8-B659-15253BF1B2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1B-45A8-B659-15253BF1B2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0.23924770785857863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0.35883536140325401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0.10004061591733393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1.0444097819725906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0.10004061591733304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0.35883536140325312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0.1756269381649922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7.6333873128292993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0.27052614670123631</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0.2653364074666964</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7.3973806607178005E-2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0.7722760053189397</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7.3973806607178005E-2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0.2653364074666964</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4.5815896865166295E-2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8.5441385992141026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0.27981027999215335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0.12596838015861067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1.315091947910517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0.12596838015861067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0.40821430416067628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8.0376563586727077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0.15659294479162966</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0.27102106373844226</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7.55586462742599E-2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0.7888215057237673</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7.55586462742599E-2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0.27102106373844137</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6.7249091901510738E-2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8.3399712847542649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4.5907984179001993E-2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0.29351547278572632</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8.1829919336611212E-2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0.85429270331366869</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8.1829919336611212E-2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0.29351547278572632</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0.1415571686476671</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8.163030355739803</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7.8826403596796917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A1-4D6A-8150-4746CC85B9D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A1-4D6A-8150-4746CC85B9D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B6-4660-80DD-608F8F2D10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B6-4660-80DD-608F8F2D10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8.3945387853694875E-2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0.13487985906059929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1.4081265184370606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0.13487985906059841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0.29272940531549096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7.8826403596796917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0.26994360979745835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0.41197340478848776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0.1148551051251756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1.1990709393607366</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0.11485510512517472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0.41197340478848687</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0.33086648124272777</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7.6925978658270067</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0.73257104848732801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0.35912791015637069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0.10012217632245601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1.0452612609858747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0.10012217632245601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0.13500319073967582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8.7002453370337065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0.61050039469470274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0.18059940526519469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1.8854320692433824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0.18059940526519291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0.64779142214697405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0.48935596646768964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6.0497386209342974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0.45690371543011699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0.17373803251995179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1.8138003150085407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0.17373803251995135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0.62318038645726404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1.2917828557421824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4.1062526337436784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0.33122358526285023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0.14186137873714966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1.4810125895229103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0.14186137873714877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0.50884212018819497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0.10045248305758747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6.9184867423661514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0.82790697674418601</c:v>
                </c:pt>
                <c:pt idx="1">
                  <c:v>5.1162790697674418E-2</c:v>
                </c:pt>
                <c:pt idx="2">
                  <c:v>4.6511627906976744E-2</c:v>
                </c:pt>
                <c:pt idx="3">
                  <c:v>5.5813953488372085E-2</c:v>
                </c:pt>
                <c:pt idx="4">
                  <c:v>0</c:v>
                </c:pt>
                <c:pt idx="5">
                  <c:v>1.8604651162790701E-2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5.1333798615479509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2C-401F-86AC-F71E7C939E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2C-401F-86AC-F71E7C939E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A6-4EAD-82B7-827D00E2F6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A6-4EAD-82B7-827D00E2F6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0.85714101664893683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0.27462665222864846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2.8670631357867187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0.27462665222864935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0.33688716664952878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6.7916364173750914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0.49639011298060431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0.26758313283688384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2.7935297965042825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0.26758313283688295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8.7453463256514041E-2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6.1607590629258393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0.74401466981713948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0.22597006626147564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2.359095308164612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0.22597006626147653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0.31915725304829579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7.4458586572834768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0.20598460304994815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0.30100386843129412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3.1424375161884992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0.30100386843129456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1.0796698013292243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0.59504666704110321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3.2905685302270991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0.13181332160767001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0.28787721132245103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3.0053970855257663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0.28787721132245014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0.9868180040151957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1.978076639928249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5.9440165314592619E-2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0.1265824830795852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1.3215030949423801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0.12658248307958608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0.4540382988117333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0.2952783106205974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7.3507550090018752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9.3677171175067588</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0.7069767441860465</c:v>
                </c:pt>
                <c:pt idx="1">
                  <c:v>0.2930232558139535</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93-42A1-AA4E-176310AF69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93-42A1-AA4E-176310AF69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BC-46FA-9B8E-EEFFD8C42D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BC-46FA-9B8E-EEFFD8C42D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0.2470678562064208</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0.11628217628573978</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3.2418601361754895E-2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0.33844558102345701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3.2418601361754895E-2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5.5473915233278603E-2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9.6449141135763643</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0.2933162870874062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9.1104807883104044E-2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0.95112121877050981</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9.1104807883104044E-2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0.25562534864627295</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8.626201809504872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0.14599558474805896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9.6144794942606637E-2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2.6804450000943447E-2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0.27983464040758577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2.6804450000943447E-2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6.3943441007552337E-4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9.8320354294390437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40-40A6-B3B6-F9269B0B3C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40-40A6-B3B6-F9269B0B3C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2E-42F6-A3D8-6BF6D5F3B3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2E-42F6-A3D8-6BF6D5F3B3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0.6093023255813953</c:v>
                </c:pt>
                <c:pt idx="1">
                  <c:v>0.23255813953488372</c:v>
                </c:pt>
                <c:pt idx="2">
                  <c:v>0.1581395348837209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0.242525772091847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0.12531863437137503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1.3083086944312914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0.12531863437137503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0.28296134681325391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7.5421617923839381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0.46141676628167261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0.2652819546163574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2.769505823625444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0.26528195461635828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0.15088341727757815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4.4182823321642024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0.37632715292828411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0.10908772143055412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1.1388602750038785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0.10908772143055501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0.39128639488322037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0.42287315034283779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7.8872992083638787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7.8853060965307762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0C-4C84-BEED-380DDE72DE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0C-4C84-BEED-380DDE72DE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7B-4573-9332-87B46A5357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7B-4573-9332-87B46A5357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8.9712191385215689E-2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0.36514658639987818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0.10180013826035506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1.062778944635177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0.10180013826035506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0.36514658639987729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0.20986971328408721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7.7666346804372193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0.12027578076492773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0.30396323889200438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8.4742678414047035E-2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0.88470149323472569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8.4742678414047035E-2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7.6610577041959615E-2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8.3443292026324229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0.42790697674418604</c:v>
                </c:pt>
                <c:pt idx="1">
                  <c:v>0.5720930232558139</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0.16376020349288734</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0.40371879706516367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0.11255378220770318</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1.1750454558663783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0.11255378220770318</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0.40371879706516367</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0.1598448215586874</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7.5449544065226837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7.9158063351913226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9D-47B1-804E-8B99C9B47A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9D-47B1-804E-8B99C9B47A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77-4A59-B2C4-E87EF4F925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77-4A59-B2C4-E87EF4F925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0.33198601151799778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0.10224769978532855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1.0674514232123151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0.10224769978532855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0.36675194338505435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0.15591294115847631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7.4998535223561227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9.9248052766050421E-2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0.26450602254591793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7.3742301499658325E-2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0.76985912496837372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7.3742301499658325E-2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0.23022271540992811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8.4495315080094766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0.16095660012326718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8.6659487310706496E-2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0.90471270511589452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8.6659487310706496E-2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0.31083863451874194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0.10602767773928967</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8.0120823435929562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1.5528623300544036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0.45792728878252653</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0.1276667044073081</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1.3328222111844532</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0.12766670440730898</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0.45792728878252653</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2.9741233052359206E-2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7.7017579668067357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8.1049664825182912</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00-4C37-B00E-F3B4F58ED8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00-4C37-B00E-F3B4F58ED8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3" formatCode="0">
                  <c:v>52</c:v>
                </c:pt>
                <c:pt idx="4" formatCode="0">
                  <c:v>9</c:v>
                </c:pt>
                <c:pt idx="5" formatCode="0">
                  <c:v>11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80-452A-AA71-3851B65D6B6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80-452A-AA71-3851B65D6B6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0.38422790435497145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0.10953031274168357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1.143480865256346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0.10953031274168268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0.16565107998102135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8.4795890424128775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0.50155614445375019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0.15823233463868469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1.6519230375146918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0.15823233463868469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0.33217498106818333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7.3386463480808004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0.55810206491935244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0.17851784958412065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1.8637009243968592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0.17851784958411976</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2.9387749809940189E-2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7.5350335974322427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0.34604471132074899</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0.45165241105894083</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0.12591731541225837</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1.3145588392314584</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0.12591731541225748</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0.24299575378190497</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8.1955443815892153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0.37786747374925334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0.11427191453679697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1.1929825126785047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0.11427191453679697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0.24126481856714577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8.505781721095623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0.56964065414343601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0.43084498736239851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0.12011636125290526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1.253997704004056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0.12011636125290437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0.43084498736239851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0.14003969350566869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8.5752038044989902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6.6580704359345129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A3-4AB4-AEC1-8DAA888E5E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A3-4AB4-AEC1-8DAA888E5E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3.15904508389848</c:v>
                </c:pt>
                <c:pt idx="1">
                  <c:v>4.4182823321642024</c:v>
                </c:pt>
                <c:pt idx="2">
                  <c:v>3.2905685302270991</c:v>
                </c:pt>
                <c:pt idx="3">
                  <c:v>6.1607590629258393</c:v>
                </c:pt>
                <c:pt idx="4">
                  <c:v>6.781382683016516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6.5297339648749544</c:v>
                </c:pt>
                <c:pt idx="2">
                  <c:v>5.0366359906505567</c:v>
                </c:pt>
                <c:pt idx="3">
                  <c:v>7.7204325643007676</c:v>
                </c:pt>
                <c:pt idx="4">
                  <c:v>8.3012573380009087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3A-4812-8F99-C4F7AF82BB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3A-4812-8F99-C4F7AF82BB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0.52678500507657677</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0.37577169201958682</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0.10476233826825165</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1.0937038908286567</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0.10476233826825165</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0.37577169201958505</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0.37525455776392036</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7.3293265361508446</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0.1839777900966677</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0.30916163988185907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8.6191953744036098E-2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0.89983172126795807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8.6191953744036098E-2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0.10107380091397467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8.6294881268142003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0.76906120738191852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0.63642569624341316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0.1774307258594261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1.8523515075437844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0.17743072585942699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0.57767548919051848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6.2129643786768236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0.28105611650516771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0.82704658941777431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0.2305744056943837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2.407163956074811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0.2305744056943837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0.82704658941777431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0.24187730804864671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4.4605027020961829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7.9305364879139217</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C4-4E61-8B29-7B5A9A5C44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C4-4E61-8B29-7B5A9A5C44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A4-4E71-A7B7-AB66950677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A4-4E71-A7B7-AB66950677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4.8720091678202238E-2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0.21948827450998643</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6.11916899236018E-2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0.63883252762511944</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6.11916899236018E-2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0.18946294848406353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9.2317230756615523</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0.14100667811170986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0.13738413444247932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1.4342707967544648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0.13738413444247932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0.49278270712044048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0.35449793170168853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6.633278995613713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8.5752038044989902</c:v>
                </c:pt>
                <c:pt idx="1">
                  <c:v>8.9652016918658113</c:v>
                </c:pt>
                <c:pt idx="2">
                  <c:v>8.4795890424128775</c:v>
                </c:pt>
                <c:pt idx="3">
                  <c:v>9.2458022465900953</c:v>
                </c:pt>
                <c:pt idx="4">
                  <c:v>7.5421617923839381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8.1605673131284604</c:v>
                </c:pt>
                <c:pt idx="1">
                  <c:v>8.9973219852825554</c:v>
                </c:pt>
                <c:pt idx="2">
                  <c:v>8.5167053051106389</c:v>
                </c:pt>
                <c:pt idx="3">
                  <c:v>9.2949832385402029</c:v>
                </c:pt>
                <c:pt idx="4">
                  <c:v>7.5969955958583961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8.2268052736000463E-2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0.4953000589068699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0.13808595329949025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1.4415976856656725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0.13808595329948758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0.25430639209622186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7.3684959647069928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0.25201236686204087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0.10550234254933333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1.1014294301286389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0.10550234254933244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0.37842601098001261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0.14994570902159587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7.8559066249002143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0.35727130977277444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0.11519213360173453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1.2025894686549883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0.11519213360173453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0.41318229114009242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0.15741203769974632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7.4709518373953792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8.8363131933499872E-2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0.32140778657461766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8.9606087883343122E-2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0.93547479542701595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8.9606087883343122E-2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0.10493071922913266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9.0448510800900728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0.11166002893478844</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0.33320461095851339</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9.2894954322309431E-2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0.96981009263566609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9.2894954322311207E-2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0.3332046109585125</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9.2056914893779762E-2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7.9085478370295279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7.1233496741181286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DA-4E12-B014-48F2A64BE8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DA-4E12-B014-48F2A64BE8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F0-48EB-849C-B8DCB95999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F0-48EB-849C-B8DCB95999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0.15553660015818949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7.8708692903457944E-2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0.82170754388973322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7.8708692903457944E-2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8.6273400992915583E-2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9.2458022465900953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0.23630445373856723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0.10056838939109802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1.0499196618709732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8.1676587005919288E-2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8.9652016918658113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4.4605027020961829</c:v>
                </c:pt>
                <c:pt idx="1">
                  <c:v>6.2129643786768236</c:v>
                </c:pt>
                <c:pt idx="2">
                  <c:v>6.9184867423661514</c:v>
                </c:pt>
                <c:pt idx="3">
                  <c:v>7.3293265361508446</c:v>
                </c:pt>
                <c:pt idx="4">
                  <c:v>4.4500338565204443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7.2171409267674527</c:v>
                </c:pt>
                <c:pt idx="2">
                  <c:v>7.8925066566075044</c:v>
                </c:pt>
                <c:pt idx="3">
                  <c:v>8.2677905524545814</c:v>
                </c:pt>
                <c:pt idx="4">
                  <c:v>5.3431922446268629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0.6477787126207879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0.37896386348094691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3.9563287611171933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0.37896386348094691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0.55142434166238985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3.15904508389848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0.73977378018805329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0.26509147901074037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7.3905522384869471E-2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0.77156312776338254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7.3905522384869471E-2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0.26509147901074037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0.21492769588425453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9.5623593987442828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0.36458607141243515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0.19221821062729205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2.0067307424246543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0.19221821062729205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0.18233884269240441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8.1443483295303611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5.1784886572878239</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5A-4096-8C11-B8BF875514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5A-4096-8C11-B8BF875514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97B-4EE2-8DA5-0626BD7E50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97B-4EE2-8DA5-0626BD7E50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0.28607414546132981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0.24945998104103584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2.6043266729309682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0.24945998104103584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0.89478719849623545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0.32665251453235555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4.4500338565204443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0.58727017117723435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0.548314294680873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0.15286592587096948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1.5958984942862173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0.15286592587097036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0.54831429468087212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0.26836159484977262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5.9069434580552027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0E-4364-B833-7C98E25173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0E-4364-B833-7C98E25173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92442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RXC | East Sussex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9516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RXC | East Sussex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8955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RXC | East Sussex Healthcare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East Sussex Healthcare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53596835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57216516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9395642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13778113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Sussex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showing friendliness when looking after children and young people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information to children and young people about who to contact if they were worried about anything after discharge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1191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11100330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22243012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8935673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p49. Were you involved in decisions about your child's care and treatment as much as you wanted to be?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p67. To what extent did you understand the information you were given about caring for your child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57931369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Sussex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being involved in decisions about their child / young person's care and treatment as much as they want to be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placed in an age appropriate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understanding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Parents / carers being able to stay with children and young people as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Parents / carers having confidence and trust in staff caring for their child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having access to hospital food outside of mealtimes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1191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7732961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8916842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4AC43F0B-7F98-3FAB-6385-53A9CF3DA928}"/>
              </a:ext>
            </a:extLst>
          </p:cNvPr>
          <p:cNvGraphicFramePr/>
          <p:nvPr>
            <p:extLst>
              <p:ext uri="{D42A27DB-BD31-4B8C-83A1-F6EECF244321}">
                <p14:modId xmlns:p14="http://schemas.microsoft.com/office/powerpoint/2010/main" val="7121093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7FA503E-98F6-C3F0-2562-BF8A1155E7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04348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419814521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955685127"/>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135243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9568887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073975007"/>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673543297"/>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2344216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4207775674"/>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462932250"/>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7327246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F942D18-E600-D1F9-2D63-1BA2941AD7AE}"/>
              </a:ext>
            </a:extLst>
          </p:cNvPr>
          <p:cNvGraphicFramePr/>
          <p:nvPr>
            <p:extLst>
              <p:ext uri="{D42A27DB-BD31-4B8C-83A1-F6EECF244321}">
                <p14:modId xmlns:p14="http://schemas.microsoft.com/office/powerpoint/2010/main" val="39268590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8E7FD54-CD0A-56AA-58C2-A129E401ED7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43178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98754717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247482895"/>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940476741"/>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3843953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781975847"/>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4755269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47430809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5909269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048063363"/>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581601225"/>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744873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EF24EDB-2F67-48CB-727C-C2125A954959}"/>
              </a:ext>
            </a:extLst>
          </p:cNvPr>
          <p:cNvGraphicFramePr/>
          <p:nvPr>
            <p:extLst>
              <p:ext uri="{D42A27DB-BD31-4B8C-83A1-F6EECF244321}">
                <p14:modId xmlns:p14="http://schemas.microsoft.com/office/powerpoint/2010/main" val="17980756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91B828B5-18A3-7E51-45CB-2E8F01EA1B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988317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0535123"/>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4282478290"/>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423246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419086234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5720259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41350382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B2F456C-4CBF-A872-54A2-EDDEAC5AE36F}"/>
              </a:ext>
            </a:extLst>
          </p:cNvPr>
          <p:cNvGraphicFramePr/>
          <p:nvPr>
            <p:extLst>
              <p:ext uri="{D42A27DB-BD31-4B8C-83A1-F6EECF244321}">
                <p14:modId xmlns:p14="http://schemas.microsoft.com/office/powerpoint/2010/main" val="26677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1BFF1AF-DCC6-10F4-3D5A-E2BB61B0FA0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30623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029744652"/>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325649656"/>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376690016"/>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9843615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166901"/>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883065247"/>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6413376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578168357"/>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0091423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4242197571"/>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3750148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7440773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4806AFC-566D-6AF3-EEAA-7BC174FACCC5}"/>
              </a:ext>
            </a:extLst>
          </p:cNvPr>
          <p:cNvGraphicFramePr/>
          <p:nvPr>
            <p:extLst>
              <p:ext uri="{D42A27DB-BD31-4B8C-83A1-F6EECF244321}">
                <p14:modId xmlns:p14="http://schemas.microsoft.com/office/powerpoint/2010/main" val="33396972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E8DC0EA-7E47-B07C-6523-444AB7112EF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098873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257638718"/>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95355305"/>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964100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513713146"/>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3584960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1761585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3F83992-31ED-DAC8-CA35-2F98883204CD}"/>
              </a:ext>
            </a:extLst>
          </p:cNvPr>
          <p:cNvGraphicFramePr/>
          <p:nvPr>
            <p:extLst>
              <p:ext uri="{D42A27DB-BD31-4B8C-83A1-F6EECF244321}">
                <p14:modId xmlns:p14="http://schemas.microsoft.com/office/powerpoint/2010/main" val="17861243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1BBA28B-C96F-0BA9-8D18-B11076695B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453013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133110286"/>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0193731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15567483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6435787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69839094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4258252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0972441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2D90FC2-BAFB-6038-AFF2-F88B5FD8FB4F}"/>
              </a:ext>
            </a:extLst>
          </p:cNvPr>
          <p:cNvGraphicFramePr/>
          <p:nvPr>
            <p:extLst>
              <p:ext uri="{D42A27DB-BD31-4B8C-83A1-F6EECF244321}">
                <p14:modId xmlns:p14="http://schemas.microsoft.com/office/powerpoint/2010/main" val="40974363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48B95EB-F381-6629-B707-1E071915F3F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8646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85995102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8038595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916497245"/>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885052984"/>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9131344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956698085"/>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7039930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038248784"/>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291892095"/>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4054745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873362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2151089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5DA37CF-2BEF-128A-A4B0-C6F9D79BB15B}"/>
              </a:ext>
            </a:extLst>
          </p:cNvPr>
          <p:cNvGraphicFramePr/>
          <p:nvPr>
            <p:extLst>
              <p:ext uri="{D42A27DB-BD31-4B8C-83A1-F6EECF244321}">
                <p14:modId xmlns:p14="http://schemas.microsoft.com/office/powerpoint/2010/main" val="6123941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D048750-41E7-5243-605E-56677158FA6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995768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303978784"/>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941147620"/>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68968604"/>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716588375"/>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42791542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6646349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4065703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7F7BB31-E77E-4460-0B2C-C178CD401771}"/>
              </a:ext>
            </a:extLst>
          </p:cNvPr>
          <p:cNvGraphicFramePr/>
          <p:nvPr>
            <p:extLst>
              <p:ext uri="{D42A27DB-BD31-4B8C-83A1-F6EECF244321}">
                <p14:modId xmlns:p14="http://schemas.microsoft.com/office/powerpoint/2010/main" val="24509593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2F65B71-0C10-3316-8887-E3C0980F9FE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14281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65355219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00377352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4209600189"/>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1111991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231765034"/>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958693399"/>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41546373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179382077"/>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777292445"/>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7545995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40379844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A358982-80BF-CF86-F7C0-DD8A083F1616}"/>
              </a:ext>
            </a:extLst>
          </p:cNvPr>
          <p:cNvGraphicFramePr/>
          <p:nvPr>
            <p:extLst>
              <p:ext uri="{D42A27DB-BD31-4B8C-83A1-F6EECF244321}">
                <p14:modId xmlns:p14="http://schemas.microsoft.com/office/powerpoint/2010/main" val="15385594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04CF260-122F-A8E3-F7A6-0FDE9B4765D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26644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065103645"/>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83679618"/>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608818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083492294"/>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756931552"/>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1626696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130119635"/>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584684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1389158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A554D2F-103D-CC15-97FE-173232956A90}"/>
              </a:ext>
            </a:extLst>
          </p:cNvPr>
          <p:cNvGraphicFramePr/>
          <p:nvPr>
            <p:extLst>
              <p:ext uri="{D42A27DB-BD31-4B8C-83A1-F6EECF244321}">
                <p14:modId xmlns:p14="http://schemas.microsoft.com/office/powerpoint/2010/main" val="40588864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2999AED-827F-00A4-7BAE-563DA43F8D3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06205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13230043"/>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720432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00701147"/>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7551554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4500632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744B8DA-F007-1979-009D-BA4C7B3A7FCE}"/>
              </a:ext>
            </a:extLst>
          </p:cNvPr>
          <p:cNvGraphicFramePr/>
          <p:nvPr>
            <p:extLst>
              <p:ext uri="{D42A27DB-BD31-4B8C-83A1-F6EECF244321}">
                <p14:modId xmlns:p14="http://schemas.microsoft.com/office/powerpoint/2010/main" val="39074799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EC2626C-D9A6-7865-4C18-2B8A06679E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56581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815908260"/>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712513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780420996"/>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784465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5567508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23B57D6-1A9F-65BA-9B22-8F17A1476887}"/>
              </a:ext>
            </a:extLst>
          </p:cNvPr>
          <p:cNvGraphicFramePr/>
          <p:nvPr>
            <p:extLst>
              <p:ext uri="{D42A27DB-BD31-4B8C-83A1-F6EECF244321}">
                <p14:modId xmlns:p14="http://schemas.microsoft.com/office/powerpoint/2010/main" val="41833654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47F298E-B45D-C644-1168-00D17F7D07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895872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657293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414680929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741693368"/>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512934977"/>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4891016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8445258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00A2980-EDAC-EEC8-F613-1C4355B7A557}"/>
              </a:ext>
            </a:extLst>
          </p:cNvPr>
          <p:cNvGraphicFramePr/>
          <p:nvPr>
            <p:extLst>
              <p:ext uri="{D42A27DB-BD31-4B8C-83A1-F6EECF244321}">
                <p14:modId xmlns:p14="http://schemas.microsoft.com/office/powerpoint/2010/main" val="24442926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392E9F5-F895-6C71-3347-6A494C4450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31121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093838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41069752"/>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5478600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023926070"/>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867836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9483123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C88D247-F52B-B259-232F-3EF6D4597F43}"/>
              </a:ext>
            </a:extLst>
          </p:cNvPr>
          <p:cNvGraphicFramePr/>
          <p:nvPr>
            <p:extLst>
              <p:ext uri="{D42A27DB-BD31-4B8C-83A1-F6EECF244321}">
                <p14:modId xmlns:p14="http://schemas.microsoft.com/office/powerpoint/2010/main" val="861642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7577A26-525B-50A6-F5E4-CCBAF5CE6F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95035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530225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8611353"/>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40042880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0077299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47AF0B9-F6DF-AC33-A149-14A37EE68C26}"/>
              </a:ext>
            </a:extLst>
          </p:cNvPr>
          <p:cNvGraphicFramePr/>
          <p:nvPr>
            <p:extLst>
              <p:ext uri="{D42A27DB-BD31-4B8C-83A1-F6EECF244321}">
                <p14:modId xmlns:p14="http://schemas.microsoft.com/office/powerpoint/2010/main" val="18063685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E629248-A024-03CB-57EF-A348ED6E858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77077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6214491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072837508"/>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238319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4616674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EC806BE-F4DD-0723-6A25-22DDCE005C07}"/>
              </a:ext>
            </a:extLst>
          </p:cNvPr>
          <p:cNvGraphicFramePr/>
          <p:nvPr>
            <p:extLst>
              <p:ext uri="{D42A27DB-BD31-4B8C-83A1-F6EECF244321}">
                <p14:modId xmlns:p14="http://schemas.microsoft.com/office/powerpoint/2010/main" val="32343885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F6AE9D8-1DF7-BE80-F76B-1C524FD7E2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28584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47789685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6975956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894595107"/>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4293186725"/>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4365712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1956186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C8FEB58-EBBC-660E-767A-913AD2B2EB77}"/>
              </a:ext>
            </a:extLst>
          </p:cNvPr>
          <p:cNvGraphicFramePr/>
          <p:nvPr>
            <p:extLst>
              <p:ext uri="{D42A27DB-BD31-4B8C-83A1-F6EECF244321}">
                <p14:modId xmlns:p14="http://schemas.microsoft.com/office/powerpoint/2010/main" val="36637567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8AC51E5-6BB5-51AC-4F6C-4A9BF88D951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96928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510373849"/>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5181830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511070331"/>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986905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0923664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1D76DF8-24ED-21F6-06F8-6CE853CC697B}"/>
              </a:ext>
            </a:extLst>
          </p:cNvPr>
          <p:cNvGraphicFramePr/>
          <p:nvPr>
            <p:extLst>
              <p:ext uri="{D42A27DB-BD31-4B8C-83A1-F6EECF244321}">
                <p14:modId xmlns:p14="http://schemas.microsoft.com/office/powerpoint/2010/main" val="41265683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0501191-0645-3DAC-C654-29F5E664F4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26074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411970541"/>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860796594"/>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31391290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348593091"/>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2331639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7922125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505CFF8-251C-7F0E-F3A7-F6D02D60A69E}"/>
              </a:ext>
            </a:extLst>
          </p:cNvPr>
          <p:cNvGraphicFramePr/>
          <p:nvPr>
            <p:extLst>
              <p:ext uri="{D42A27DB-BD31-4B8C-83A1-F6EECF244321}">
                <p14:modId xmlns:p14="http://schemas.microsoft.com/office/powerpoint/2010/main" val="14469308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8A563DA-AE46-2499-5F13-0CC486A8E37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10902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412001168"/>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971280513"/>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45099938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19371119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04394324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8855159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41390390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10DC99B-34DD-6C02-5489-6AB4F6E321EC}"/>
              </a:ext>
            </a:extLst>
          </p:cNvPr>
          <p:cNvGraphicFramePr/>
          <p:nvPr>
            <p:extLst>
              <p:ext uri="{D42A27DB-BD31-4B8C-83A1-F6EECF244321}">
                <p14:modId xmlns:p14="http://schemas.microsoft.com/office/powerpoint/2010/main" val="5062494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44D53D5-5385-4883-014F-2FEBA8A3E79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08816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1191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77867800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24604448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841452839"/>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85855099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810802527"/>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14336881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559683900"/>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095340335"/>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704368683"/>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14687747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6286969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42526873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14AECF6-CC2F-7A7E-1B7F-511E2D8B143A}"/>
              </a:ext>
            </a:extLst>
          </p:cNvPr>
          <p:cNvGraphicFramePr/>
          <p:nvPr>
            <p:extLst>
              <p:ext uri="{D42A27DB-BD31-4B8C-83A1-F6EECF244321}">
                <p14:modId xmlns:p14="http://schemas.microsoft.com/office/powerpoint/2010/main" val="21403572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B66F8DB-E29A-2CB3-6F56-EFAEDDB459F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39185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870555513"/>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77130676"/>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79896828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10903240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9105091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c9ii. Were you involved in decisions about your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55219861"/>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c20_3. Did any of the following bother you when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53639032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15099344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1444</TotalTime>
  <Words>12113</Words>
  <Application>Microsoft Office PowerPoint</Application>
  <PresentationFormat>Widescreen</PresentationFormat>
  <Paragraphs>1609</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East Sussex Healthcare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